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62" r:id="rId6"/>
    <p:sldId id="260" r:id="rId7"/>
    <p:sldId id="268" r:id="rId8"/>
    <p:sldId id="259" r:id="rId9"/>
    <p:sldId id="267" r:id="rId10"/>
    <p:sldId id="261" r:id="rId11"/>
    <p:sldId id="264" r:id="rId12"/>
    <p:sldId id="269" r:id="rId13"/>
    <p:sldId id="270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0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A8480-CD78-448C-8944-3A098E748E2F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15DE8-6AF9-4311-9F9B-C779CC4AE9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20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pMAIla0LgaI7nON_6mrHjX1udJudTWyx4_tNQxxC6aM/edit?ts=5c9bb312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forms.gle/y7wddVbHn3L4EdFj6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https://docs.google.com/forms/d/1pMAIla0LgaI7nON_6mrHjX1udJudTWyx4_tNQxxC6aM/edit?ts=5c9bb312</a:t>
            </a:r>
            <a:endParaRPr lang="fr-FR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https://forms.gle/y7wddVbHn3L4EdFj6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15DE8-6AF9-4311-9F9B-C779CC4AE9C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8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97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61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18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11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76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07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30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37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41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40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34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F4A99-CCAA-43FF-9853-A13DE112E448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92445-956D-4745-B323-B734C29E37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0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Enquête annuelle S.G.G.I.F.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23 mai 2019</a:t>
            </a:r>
          </a:p>
          <a:p>
            <a:endParaRPr lang="fr-FR" dirty="0"/>
          </a:p>
          <a:p>
            <a:r>
              <a:rPr lang="fr-FR" sz="2800" i="1" dirty="0" smtClean="0"/>
              <a:t>Dr Pierre-Emmanuel CAILLEAUX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2945546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24205" y="0"/>
            <a:ext cx="6492011" cy="358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423"/>
          <a:stretch/>
        </p:blipFill>
        <p:spPr bwMode="auto">
          <a:xfrm>
            <a:off x="2587048" y="3068960"/>
            <a:ext cx="6829327" cy="3789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580112" y="177281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PM + CNCI obligatoires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709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37"/>
          <a:stretch/>
        </p:blipFill>
        <p:spPr bwMode="auto">
          <a:xfrm>
            <a:off x="22820" y="29258"/>
            <a:ext cx="7429500" cy="385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899"/>
          <a:stretch/>
        </p:blipFill>
        <p:spPr bwMode="auto">
          <a:xfrm>
            <a:off x="2339752" y="3117452"/>
            <a:ext cx="6840760" cy="367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444208" y="1754323"/>
            <a:ext cx="2386608" cy="1143000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/>
              <a:t>PRESCRI’FORME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4113979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43 réponses</a:t>
            </a:r>
          </a:p>
          <a:p>
            <a:r>
              <a:rPr lang="fr-FR" dirty="0" smtClean="0"/>
              <a:t>Médecins plutôt </a:t>
            </a:r>
            <a:r>
              <a:rPr lang="fr-FR" b="1" dirty="0" smtClean="0"/>
              <a:t>actifs </a:t>
            </a:r>
          </a:p>
          <a:p>
            <a:r>
              <a:rPr lang="fr-FR" dirty="0" smtClean="0"/>
              <a:t>Pensant </a:t>
            </a:r>
            <a:r>
              <a:rPr lang="fr-FR" b="1" dirty="0" smtClean="0"/>
              <a:t>utile </a:t>
            </a:r>
            <a:r>
              <a:rPr lang="fr-FR" dirty="0" smtClean="0"/>
              <a:t>la prescription d’APA</a:t>
            </a:r>
          </a:p>
          <a:p>
            <a:r>
              <a:rPr lang="fr-FR" dirty="0" smtClean="0"/>
              <a:t>N’en ayant </a:t>
            </a:r>
            <a:r>
              <a:rPr lang="fr-FR" b="1" dirty="0" smtClean="0"/>
              <a:t>jamais prescrit </a:t>
            </a:r>
          </a:p>
          <a:p>
            <a:r>
              <a:rPr lang="fr-FR" dirty="0" smtClean="0"/>
              <a:t>Pensent que leurs </a:t>
            </a:r>
            <a:r>
              <a:rPr lang="fr-FR" b="1" dirty="0" smtClean="0"/>
              <a:t>patients sont concernés </a:t>
            </a:r>
            <a:r>
              <a:rPr lang="fr-FR" dirty="0" smtClean="0"/>
              <a:t>mais </a:t>
            </a:r>
            <a:r>
              <a:rPr lang="fr-FR" b="1" dirty="0" smtClean="0"/>
              <a:t>limiteraient </a:t>
            </a:r>
            <a:r>
              <a:rPr lang="fr-FR" dirty="0" smtClean="0"/>
              <a:t>aux </a:t>
            </a:r>
            <a:r>
              <a:rPr lang="fr-FR" b="1" dirty="0" smtClean="0"/>
              <a:t>patients valides &gt; 65 ans </a:t>
            </a:r>
            <a:r>
              <a:rPr lang="fr-FR" sz="2000" b="1" dirty="0" smtClean="0"/>
              <a:t>(71% des médecins)</a:t>
            </a:r>
            <a:endParaRPr lang="fr-FR" sz="2000" b="1" dirty="0"/>
          </a:p>
          <a:p>
            <a:r>
              <a:rPr lang="fr-FR" dirty="0" smtClean="0"/>
              <a:t>Pour plus de la moitié des médecins, le sport adapté n’a pas d’utilité après 80 ans (motif ?) </a:t>
            </a:r>
          </a:p>
          <a:p>
            <a:r>
              <a:rPr lang="fr-FR" dirty="0" smtClean="0"/>
              <a:t>La majorité des médecins n’en prescriraient pas aux patients fragiles ou en ALD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6914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Mise en évidence du manque de formation ou d’information sur : </a:t>
            </a:r>
          </a:p>
          <a:p>
            <a:pPr lvl="1"/>
            <a:r>
              <a:rPr lang="fr-FR" dirty="0" smtClean="0"/>
              <a:t>le cadre médical de prescription de l’Activité physique</a:t>
            </a:r>
          </a:p>
          <a:p>
            <a:pPr lvl="1"/>
            <a:r>
              <a:rPr lang="fr-FR" dirty="0" smtClean="0"/>
              <a:t>Le cadre légal de prescription </a:t>
            </a:r>
          </a:p>
          <a:p>
            <a:pPr lvl="1"/>
            <a:r>
              <a:rPr lang="fr-FR" dirty="0" smtClean="0"/>
              <a:t>Les dispositifs déjà en place (Prescriforme) </a:t>
            </a:r>
            <a:endParaRPr lang="fr-FR" dirty="0"/>
          </a:p>
          <a:p>
            <a:pPr lvl="1"/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6217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Etat des lieux de la connaissance des médecins de la pratique d’activité physique et sportive en routine clinique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916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Questionnaire de 14 questions : </a:t>
            </a:r>
          </a:p>
          <a:p>
            <a:pPr lvl="1"/>
            <a:r>
              <a:rPr lang="fr-FR" dirty="0" smtClean="0"/>
              <a:t>9 fermées (Y/N)</a:t>
            </a:r>
          </a:p>
          <a:p>
            <a:pPr lvl="1"/>
            <a:r>
              <a:rPr lang="fr-FR" dirty="0" smtClean="0"/>
              <a:t>5 semi-ouvertes (propositions multiples)</a:t>
            </a:r>
          </a:p>
          <a:p>
            <a:r>
              <a:rPr lang="fr-FR" dirty="0" smtClean="0"/>
              <a:t>Durée de passation &lt; 10 minutes</a:t>
            </a:r>
          </a:p>
          <a:p>
            <a:r>
              <a:rPr lang="fr-FR" dirty="0" smtClean="0"/>
              <a:t>Lien envoyé aux médecins affiliés SGGIF</a:t>
            </a:r>
          </a:p>
          <a:p>
            <a:r>
              <a:rPr lang="fr-FR" dirty="0" smtClean="0"/>
              <a:t>Statistiques descriptives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87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531485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b="1" dirty="0" smtClean="0"/>
              <a:t>Profil des</a:t>
            </a:r>
            <a:br>
              <a:rPr lang="fr-FR" sz="4000" b="1" dirty="0" smtClean="0"/>
            </a:br>
            <a:r>
              <a:rPr lang="fr-FR" sz="4000" b="1" dirty="0" smtClean="0"/>
              <a:t>sondés</a:t>
            </a:r>
            <a:endParaRPr lang="fr-FR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62725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06" r="14753" b="7417"/>
          <a:stretch/>
        </p:blipFill>
        <p:spPr bwMode="auto">
          <a:xfrm>
            <a:off x="2555776" y="3573016"/>
            <a:ext cx="6455246" cy="315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156176" y="3326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NON à 67,4%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4422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Pensez-vous utile la prescription de sport en santé ?</a:t>
            </a:r>
            <a:endParaRPr lang="fr-FR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6" b="50000"/>
          <a:stretch/>
        </p:blipFill>
        <p:spPr bwMode="auto">
          <a:xfrm>
            <a:off x="743431" y="1977080"/>
            <a:ext cx="8233819" cy="454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012160" y="501317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OUI à 95 %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64218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92080" y="260648"/>
            <a:ext cx="3610744" cy="2434282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Habitudes de prescription</a:t>
            </a:r>
            <a:endParaRPr lang="fr-FR" sz="3600" b="1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15"/>
          <a:stretch/>
        </p:blipFill>
        <p:spPr bwMode="auto">
          <a:xfrm>
            <a:off x="-7713" y="0"/>
            <a:ext cx="5594163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600" y="3068960"/>
            <a:ext cx="67437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67544" y="48691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p-value : 0,22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6228184" y="523849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Oui 19,5 %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4139952" y="2060848"/>
            <a:ext cx="1446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Oui 9,3 %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15023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0" y="1556792"/>
            <a:ext cx="2818656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Profil des patients</a:t>
            </a:r>
            <a:endParaRPr lang="fr-FR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41"/>
          <a:stretch/>
        </p:blipFill>
        <p:spPr bwMode="auto">
          <a:xfrm>
            <a:off x="0" y="0"/>
            <a:ext cx="6286500" cy="356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466"/>
          <a:stretch/>
        </p:blipFill>
        <p:spPr bwMode="auto">
          <a:xfrm>
            <a:off x="1907704" y="3394382"/>
            <a:ext cx="7200800" cy="3468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75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" descr="Tableau des réponses au formulaire Forms. Titre de la question : Avez-vous déjà prescrit du sport sur ordonnance ?. Nombre de réponses : 43&amp;nbsp;réponses.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2" descr="Tableau des réponses au formulaire Forms. Titre de la question : Avez-vous déjà prescrit du sport sur ordonnance ?. Nombre de réponses : 43&amp;nbsp;réponses.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3" descr="Tableau des réponses au formulaire Forms. Titre de la question : Avez-vous déjà prescrit du sport sur ordonnance ?. Nombre de réponses : 43&amp;nbsp;réponses."/>
          <p:cNvSpPr>
            <a:spLocks noChangeAspect="1" noChangeArrowheads="1"/>
          </p:cNvSpPr>
          <p:nvPr/>
        </p:nvSpPr>
        <p:spPr bwMode="auto">
          <a:xfrm>
            <a:off x="3048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Tableau des réponses au formulaire Forms. Titre de la question : Avez-vous déjà prescrit du sport sur ordonnance ?. Nombre de réponses : 43&amp;nbsp;réponses."/>
          <p:cNvSpPr>
            <a:spLocks noChangeAspect="1" noChangeArrowheads="1"/>
          </p:cNvSpPr>
          <p:nvPr/>
        </p:nvSpPr>
        <p:spPr bwMode="auto">
          <a:xfrm>
            <a:off x="457200" y="457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44208" cy="371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82" r="5976" b="3528"/>
          <a:stretch/>
        </p:blipFill>
        <p:spPr bwMode="auto">
          <a:xfrm>
            <a:off x="1907704" y="3140968"/>
            <a:ext cx="7236296" cy="3618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27984" y="539578"/>
            <a:ext cx="7005464" cy="2531368"/>
          </a:xfrm>
        </p:spPr>
        <p:txBody>
          <a:bodyPr>
            <a:normAutofit/>
          </a:bodyPr>
          <a:lstStyle/>
          <a:p>
            <a:pPr algn="l"/>
            <a:r>
              <a:rPr lang="fr-FR" sz="3600" b="1" dirty="0" smtClean="0"/>
              <a:t>Connaissance pratique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65289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02"/>
          <a:stretch/>
        </p:blipFill>
        <p:spPr bwMode="auto">
          <a:xfrm>
            <a:off x="158592" y="14848"/>
            <a:ext cx="9402280" cy="476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05272" y="5013176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Etonnant 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000" dirty="0" smtClean="0"/>
              <a:t>25% : pas d’examen physique complet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000" dirty="0" smtClean="0"/>
              <a:t>30 % pas d’ECG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000" dirty="0" smtClean="0"/>
              <a:t>Aucun test clinique ne fait l’unanimité.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000" dirty="0" smtClean="0"/>
              <a:t>1 seul prescrit une Composition corporelle / DMO 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29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236</Words>
  <Application>Microsoft Office PowerPoint</Application>
  <PresentationFormat>Affichage à l'écran (4:3)</PresentationFormat>
  <Paragraphs>47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Enquête annuelle S.G.G.I.F.</vt:lpstr>
      <vt:lpstr>Objectif</vt:lpstr>
      <vt:lpstr>Méthodologie</vt:lpstr>
      <vt:lpstr>Profil des sondés</vt:lpstr>
      <vt:lpstr>Pensez-vous utile la prescription de sport en santé ?</vt:lpstr>
      <vt:lpstr>Habitudes de prescription</vt:lpstr>
      <vt:lpstr>Profil des patients</vt:lpstr>
      <vt:lpstr>Connaissance pratique</vt:lpstr>
      <vt:lpstr>Présentation PowerPoint</vt:lpstr>
      <vt:lpstr>Présentation PowerPoint</vt:lpstr>
      <vt:lpstr>PRESCRI’FORME</vt:lpstr>
      <vt:lpstr>CONCLUSION</vt:lpstr>
      <vt:lpstr>Présentation PowerPoint</vt:lpstr>
    </vt:vector>
  </TitlesOfParts>
  <Company>APHP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Enquête annuelle S.G.G.I.F.</dc:title>
  <dc:creator>CAILLEAUX Pierre-Emmanuel</dc:creator>
  <cp:lastModifiedBy>ORVOEN Galdric</cp:lastModifiedBy>
  <cp:revision>9</cp:revision>
  <dcterms:created xsi:type="dcterms:W3CDTF">2019-05-19T10:28:10Z</dcterms:created>
  <dcterms:modified xsi:type="dcterms:W3CDTF">2019-05-23T11:36:32Z</dcterms:modified>
</cp:coreProperties>
</file>